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86" r:id="rId3"/>
    <p:sldId id="256" r:id="rId4"/>
    <p:sldId id="270" r:id="rId5"/>
    <p:sldId id="287" r:id="rId6"/>
    <p:sldId id="257" r:id="rId7"/>
    <p:sldId id="282" r:id="rId8"/>
    <p:sldId id="258" r:id="rId9"/>
    <p:sldId id="284" r:id="rId10"/>
    <p:sldId id="285" r:id="rId11"/>
    <p:sldId id="259" r:id="rId12"/>
    <p:sldId id="260" r:id="rId13"/>
    <p:sldId id="272" r:id="rId14"/>
    <p:sldId id="266" r:id="rId15"/>
    <p:sldId id="277" r:id="rId16"/>
    <p:sldId id="276" r:id="rId17"/>
    <p:sldId id="281" r:id="rId18"/>
    <p:sldId id="283" r:id="rId19"/>
    <p:sldId id="265" r:id="rId20"/>
    <p:sldId id="261" r:id="rId21"/>
    <p:sldId id="262" r:id="rId22"/>
    <p:sldId id="268" r:id="rId23"/>
    <p:sldId id="263" r:id="rId24"/>
    <p:sldId id="278" r:id="rId25"/>
    <p:sldId id="273" r:id="rId26"/>
    <p:sldId id="274" r:id="rId27"/>
    <p:sldId id="279" r:id="rId28"/>
    <p:sldId id="280" r:id="rId29"/>
    <p:sldId id="288" r:id="rId30"/>
    <p:sldId id="267" r:id="rId31"/>
    <p:sldId id="28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8" autoAdjust="0"/>
    <p:restoredTop sz="94660"/>
  </p:normalViewPr>
  <p:slideViewPr>
    <p:cSldViewPr>
      <p:cViewPr>
        <p:scale>
          <a:sx n="76" d="100"/>
          <a:sy n="76" d="100"/>
        </p:scale>
        <p:origin x="-58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4E2A9-7284-46CE-ACE4-AF5B60214365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9F364-ACFD-4D0B-9CA2-58095993A2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sd08\2060_student\KaDe00495\My%20Videos\Christina%20Perri%20-%20Jar%20of%20Hearts.mp3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-christmas-carol_websit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6" name="TextBox 5"/>
          <p:cNvSpPr txBox="1"/>
          <p:nvPr/>
        </p:nvSpPr>
        <p:spPr>
          <a:xfrm>
            <a:off x="1214414" y="5572140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By: Kailey DeLucry </a:t>
            </a:r>
          </a:p>
        </p:txBody>
      </p:sp>
      <p:pic>
        <p:nvPicPr>
          <p:cNvPr id="5" name="Christina Perri - Jar of Heart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215074" y="-500090"/>
            <a:ext cx="304800" cy="304800"/>
          </a:xfrm>
          <a:prstGeom prst="rect">
            <a:avLst/>
          </a:prstGeom>
        </p:spPr>
      </p:pic>
      <p:pic>
        <p:nvPicPr>
          <p:cNvPr id="7" name="il_fi" descr="http://ionelabolea.files.wordpress.com/2011/10/dark_room_by_ikiz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16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5719"/>
            <a:ext cx="9191626" cy="6893719"/>
          </a:xfrm>
          <a:prstGeom prst="rect">
            <a:avLst/>
          </a:prstGeom>
        </p:spPr>
      </p:pic>
      <p:pic>
        <p:nvPicPr>
          <p:cNvPr id="3" name="Picture 2" descr="http://isstech.files.wordpress.com/2011/02/glass_half_ful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0"/>
            <a:ext cx="8064896" cy="6863289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nds_in_chain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ree candle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st-present-fu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371"/>
            <a:ext cx="9144000" cy="68692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kade00495\Pictures\almost midnigh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3412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nowy-canal_1553861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05" y="-14946"/>
            <a:ext cx="9136095" cy="6872946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unst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allcoo.net/paint/Donald%20Zolan_Early_Childhood_01/images/painting_children_childhood_kjb_DonaldZolan_46CountryWalk_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5962859"/>
      </p:ext>
    </p:extLst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vvvaamon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1214422"/>
            <a:ext cx="4547637" cy="4143404"/>
          </a:xfrm>
          <a:prstGeom prst="rect">
            <a:avLst/>
          </a:prstGeom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egaljuice.com/divorce%20marriage%20ended%20over%20ug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ffin-na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ck-melting-clock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olation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muslimvoices.org/wp-content/uploads/2011/08/optimi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mbston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Picture 2" descr="http://riqkhan.files.wordpress.com/2011/08/giving-to-oth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ght-at-e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124744"/>
            <a:ext cx="6523869" cy="43275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rospec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5304" y="0"/>
            <a:ext cx="9179304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__m_sOrry_by_Everlastinglovex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ump-for-jo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natio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44"/>
            <a:ext cx="9144000" cy="68671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03576273"/>
      </p:ext>
    </p:extLst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olated man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hands_world_sm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0"/>
            <a:ext cx="6696744" cy="6097503"/>
          </a:xfrm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il_fi" descr="http://1.bp.blogspot.com/-u8UN10BWtAg/TrbUXWReGQI/AAAAAAAAD20/-FAk33_LJD0/s1600/salvati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800_Castle_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036" y="30997"/>
            <a:ext cx="9082964" cy="6827003"/>
          </a:xfrm>
          <a:prstGeom prst="rect">
            <a:avLst/>
          </a:prstGeom>
        </p:spPr>
      </p:pic>
    </p:spTree>
  </p:cSld>
  <p:clrMapOvr>
    <a:masterClrMapping/>
  </p:clrMapOvr>
  <p:transition advTm="3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or la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428604"/>
            <a:ext cx="3929090" cy="5715040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nds trapepd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99992" cy="6858000"/>
          </a:xfrm>
          <a:prstGeom prst="rect">
            <a:avLst/>
          </a:prstGeom>
        </p:spPr>
      </p:pic>
      <p:pic>
        <p:nvPicPr>
          <p:cNvPr id="5" name="Picture 4" descr="istock_000000279137xsmall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44008" y="0"/>
            <a:ext cx="4499992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nnny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d heart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 advTm="300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Jacob_Marley_Door_Knock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U:\hourglass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6044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00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</Words>
  <Application>Microsoft Office PowerPoint</Application>
  <PresentationFormat>On-screen Show (4:3)</PresentationFormat>
  <Paragraphs>1</Paragraphs>
  <Slides>31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Department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kade00495</dc:creator>
  <cp:lastModifiedBy>Mike</cp:lastModifiedBy>
  <cp:revision>34</cp:revision>
  <dcterms:created xsi:type="dcterms:W3CDTF">2012-01-11T15:38:50Z</dcterms:created>
  <dcterms:modified xsi:type="dcterms:W3CDTF">2012-07-11T13:50:46Z</dcterms:modified>
</cp:coreProperties>
</file>